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831" r:id="rId2"/>
    <p:sldId id="2861" r:id="rId3"/>
    <p:sldId id="2862" r:id="rId4"/>
    <p:sldId id="2863" r:id="rId5"/>
  </p:sldIdLst>
  <p:sldSz cx="9144000" cy="5143500" type="screen16x9"/>
  <p:notesSz cx="9777413" cy="6646863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86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MATLAB Fundamental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dirty="0">
                <a:latin typeface="+mn-lt"/>
                <a:ea typeface="+mn-ea"/>
                <a:cs typeface="+mn-ea"/>
                <a:sym typeface="+mn-lt"/>
              </a:rPr>
              <a:t>Laboratory Handbook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(MATLAB)</a:t>
            </a:r>
            <a:r>
              <a:rPr lang="en-GB" altLang="en-US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GB" altLang="en-US" dirty="0">
                <a:latin typeface="+mn-lt"/>
                <a:ea typeface="+mn-ea"/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xmlns="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Chapter </a:t>
            </a:r>
            <a:r>
              <a:rPr lang="en-US" altLang="zh-CN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14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Resources and Online Courses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B4CE9B9-056C-2038-E883-36D70058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696B41-FCEE-D6A7-E537-41C3F3FC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121698" cy="406395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ea"/>
                <a:sym typeface="+mn-lt"/>
              </a:rPr>
              <a:t>12. 1 Lab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C512773-328A-6B19-5914-5C3152AB7228}"/>
              </a:ext>
            </a:extLst>
          </p:cNvPr>
          <p:cNvSpPr txBox="1"/>
          <p:nvPr/>
        </p:nvSpPr>
        <p:spPr>
          <a:xfrm>
            <a:off x="527824" y="779186"/>
            <a:ext cx="786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Get familiar with Official MATLAB Resources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xmlns="" id="{CD266CBD-B766-85A3-A117-424D60E56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xmlns="" id="{9CF67F8F-EE57-4C74-B196-89334DE9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942" y="2597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986570F-501C-9F70-7339-C80CF0017755}"/>
              </a:ext>
            </a:extLst>
          </p:cNvPr>
          <p:cNvSpPr txBox="1"/>
          <p:nvPr/>
        </p:nvSpPr>
        <p:spPr>
          <a:xfrm>
            <a:off x="527825" y="1241672"/>
            <a:ext cx="81924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www.mathworks.com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the support interface, open online MATLAB documents, and get familiar with the resources here;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using online MATLAB documents to search for examples that you are interested in, such as deep learning, data analysis, etc.</a:t>
            </a:r>
          </a:p>
          <a:p>
            <a:pPr marL="342900" indent="-342900">
              <a:buAutoNum type="arabicPeriod"/>
            </a:pPr>
            <a:endParaRPr lang="en-US" altLang="zh-CN" sz="16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altLang="zh-CN" sz="16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altLang="zh-CN" sz="16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altLang="zh-CN" sz="1600" dirty="0">
              <a:solidFill>
                <a:schemeClr val="tx2"/>
              </a:solidFill>
            </a:endParaRP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endParaRPr lang="en-US" sz="16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25374721-4382-0DD4-4FCE-1E1E1CAEE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1497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D443467-1263-4882-F78C-CBAD53FB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D71171-A811-B2B1-9FA0-78EDC1C2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121698" cy="406395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ea"/>
                <a:sym typeface="+mn-lt"/>
              </a:rPr>
              <a:t>12. 2 Lab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FF2C8B7-6B03-5C4C-194D-427F98B390FB}"/>
              </a:ext>
            </a:extLst>
          </p:cNvPr>
          <p:cNvSpPr txBox="1"/>
          <p:nvPr/>
        </p:nvSpPr>
        <p:spPr>
          <a:xfrm>
            <a:off x="527824" y="779186"/>
            <a:ext cx="786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Get familiar with MATLAB Community 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xmlns="" id="{99DCEDAB-DC2C-6FD1-B182-15D2F123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xmlns="" id="{E05A81C9-B105-892D-2424-0BC5A3AFE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942" y="2597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9C87E2E-FFA2-F570-3A17-6C660C13E6AE}"/>
              </a:ext>
            </a:extLst>
          </p:cNvPr>
          <p:cNvSpPr txBox="1"/>
          <p:nvPr/>
        </p:nvSpPr>
        <p:spPr>
          <a:xfrm>
            <a:off x="527825" y="1241672"/>
            <a:ext cx="81924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www.mathworks.com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the "Community" interface and get familiar with the resources on it;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"File Exchange" to find the File of interest;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"Cody" and try to solve a problem.</a:t>
            </a:r>
          </a:p>
          <a:p>
            <a:pPr marL="342900" indent="-342900">
              <a:buAutoNum type="arabicPeriod"/>
            </a:pPr>
            <a:endParaRPr lang="en-US" altLang="zh-CN" sz="16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altLang="zh-CN" sz="16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altLang="zh-CN" sz="1600" dirty="0">
              <a:solidFill>
                <a:schemeClr val="tx2"/>
              </a:solidFill>
            </a:endParaRP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endParaRPr lang="en-US" sz="16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1E16CF40-91B8-5477-9703-52AFDA5AB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1497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4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61568CE-BEA3-CEE1-7579-B924A9A42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40B873-81AD-96B5-F32C-9B43ADA8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121698" cy="406395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ea"/>
                <a:sym typeface="+mn-lt"/>
              </a:rPr>
              <a:t>12. 3 Lab</a:t>
            </a:r>
            <a:endParaRPr lang="en-GB" sz="2000" dirty="0">
              <a:solidFill>
                <a:schemeClr val="tx2"/>
              </a:solidFill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7E2C195-FE8F-6E1A-4E1F-29F108E9265E}"/>
              </a:ext>
            </a:extLst>
          </p:cNvPr>
          <p:cNvSpPr txBox="1"/>
          <p:nvPr/>
        </p:nvSpPr>
        <p:spPr>
          <a:xfrm>
            <a:off x="527824" y="779186"/>
            <a:ext cx="786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Get familiar with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Repositories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xmlns="" id="{02A20D0A-E450-5D79-81AF-99D507EB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xmlns="" id="{0F03324B-49EB-E53A-5315-977757D3E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942" y="2597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E1AC1EE-398B-C20F-DD23-F642FCA7B286}"/>
              </a:ext>
            </a:extLst>
          </p:cNvPr>
          <p:cNvSpPr txBox="1"/>
          <p:nvPr/>
        </p:nvSpPr>
        <p:spPr>
          <a:xfrm>
            <a:off x="527825" y="1241672"/>
            <a:ext cx="81924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save MATLAB code to MATLAB Drive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to open the code that already exists in MATLAB Drive</a:t>
            </a:r>
          </a:p>
          <a:p>
            <a:pPr marL="342900" indent="-342900">
              <a:buAutoNum type="arabicPeriod"/>
            </a:pPr>
            <a:endParaRPr lang="en-US" altLang="zh-CN" sz="16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altLang="zh-CN" sz="1600" b="1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endParaRPr lang="en-US" altLang="zh-CN" sz="1600" dirty="0">
              <a:solidFill>
                <a:schemeClr val="tx2"/>
              </a:solidFill>
            </a:endParaRP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endParaRPr lang="en-US" sz="16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781FF843-1BFD-2E82-4EF5-532FE53B9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1497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4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5014</TotalTime>
  <Words>164</Words>
  <Application>Microsoft Office PowerPoint</Application>
  <PresentationFormat>全屏显示(16:9)</PresentationFormat>
  <Paragraphs>34</Paragraphs>
  <Slides>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宋体</vt:lpstr>
      <vt:lpstr>Microsoft YaHei</vt:lpstr>
      <vt:lpstr>Arial</vt:lpstr>
      <vt:lpstr>Calibri</vt:lpstr>
      <vt:lpstr>Times New Roman</vt:lpstr>
      <vt:lpstr>Wingdings</vt:lpstr>
      <vt:lpstr>PPP</vt:lpstr>
      <vt:lpstr>Visio</vt:lpstr>
      <vt:lpstr>MATLAB Fundamental Laboratory Handbook (MATLAB) </vt:lpstr>
      <vt:lpstr>12. 1 Lab</vt:lpstr>
      <vt:lpstr>12. 2 Lab</vt:lpstr>
      <vt:lpstr>12. 3 Lab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1013</cp:revision>
  <cp:lastPrinted>2020-10-12T18:10:00Z</cp:lastPrinted>
  <dcterms:created xsi:type="dcterms:W3CDTF">2014-03-23T18:36:00Z</dcterms:created>
  <dcterms:modified xsi:type="dcterms:W3CDTF">2025-11-12T06:36:58Z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